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  <p:sldMasterId id="2147483746" r:id="rId3"/>
    <p:sldMasterId id="2147483782" r:id="rId4"/>
  </p:sldMasterIdLst>
  <p:notesMasterIdLst>
    <p:notesMasterId r:id="rId24"/>
  </p:notesMasterIdLst>
  <p:sldIdLst>
    <p:sldId id="257" r:id="rId5"/>
    <p:sldId id="293" r:id="rId6"/>
    <p:sldId id="300" r:id="rId7"/>
    <p:sldId id="292" r:id="rId8"/>
    <p:sldId id="323" r:id="rId9"/>
    <p:sldId id="324" r:id="rId10"/>
    <p:sldId id="325" r:id="rId11"/>
    <p:sldId id="326" r:id="rId12"/>
    <p:sldId id="312" r:id="rId13"/>
    <p:sldId id="313" r:id="rId14"/>
    <p:sldId id="314" r:id="rId15"/>
    <p:sldId id="327" r:id="rId16"/>
    <p:sldId id="316" r:id="rId17"/>
    <p:sldId id="317" r:id="rId18"/>
    <p:sldId id="329" r:id="rId19"/>
    <p:sldId id="331" r:id="rId20"/>
    <p:sldId id="332" r:id="rId21"/>
    <p:sldId id="333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F8FE"/>
    <a:srgbClr val="12F8FE"/>
    <a:srgbClr val="6A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9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36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6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52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6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58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9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5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6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67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9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93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86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6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7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52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0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4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6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26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7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DA156-78DB-4053-A093-64813D56641F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9A54-C132-48E4-BE4C-3CA2FD140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4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0" Type="http://schemas.openxmlformats.org/officeDocument/2006/relationships/slide" Target="slide11.xml"/><Relationship Id="rId4" Type="http://schemas.openxmlformats.org/officeDocument/2006/relationships/image" Target="../media/image13.pn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1"/>
          <a:stretch/>
        </p:blipFill>
        <p:spPr>
          <a:xfrm>
            <a:off x="0" y="0"/>
            <a:ext cx="12191999" cy="6867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210" y="457848"/>
            <a:ext cx="98242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TIEÁT HOÏC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 NHIEÂN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XAÕ HOÄI</a:t>
            </a:r>
          </a:p>
        </p:txBody>
      </p:sp>
      <p:pic>
        <p:nvPicPr>
          <p:cNvPr id="1026" name="Picture 2" descr="THƯ VIỆN TRƯỜNG THCS AN THỚI ĐÔNG: SƯU TẦM TƯ LIỆ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7528"/>
            <a:ext cx="3201329" cy="16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clipart animated gif, Cloud animated gif Transparent FREE for  download on WebStockReview 20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13" y="121617"/>
            <a:ext cx="3088887" cy="231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9"/>
            <a:ext cx="12192000" cy="68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546" y="3128337"/>
            <a:ext cx="112213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63339" y="6318964"/>
            <a:ext cx="1384663" cy="4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2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9"/>
            <a:ext cx="12192000" cy="68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621" y="2998112"/>
            <a:ext cx="113367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63339" y="6318964"/>
            <a:ext cx="1384663" cy="4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4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3630" y="848491"/>
            <a:ext cx="3150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1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2190" y="1556377"/>
            <a:ext cx="762762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9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9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9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9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endParaRPr kumimoji="0" lang="en-US" sz="9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22" y="707886"/>
            <a:ext cx="5997390" cy="6046569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626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0"/>
            <a:ext cx="1021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" y="0"/>
            <a:ext cx="1021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4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4634" y="2707666"/>
            <a:ext cx="57956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1460" y="708759"/>
            <a:ext cx="5830821" cy="6450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1 phút - 1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0446" y="5794000"/>
            <a:ext cx="1891553" cy="1063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1074" y="2474700"/>
            <a:ext cx="7162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0078" y="2918650"/>
            <a:ext cx="7162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7" grpId="1"/>
      <p:bldP spid="9" grpId="0" animBg="1"/>
      <p:bldP spid="9" grpId="1" animBg="1"/>
      <p:bldP spid="11" grpId="0"/>
      <p:bldP spid="11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3630" y="848491"/>
            <a:ext cx="3150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2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2190" y="1666204"/>
            <a:ext cx="762762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9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9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2" y="3453170"/>
            <a:ext cx="3254829" cy="3254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44" y="3453170"/>
            <a:ext cx="3254829" cy="3254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31" y="0"/>
            <a:ext cx="3254829" cy="3254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44" y="0"/>
            <a:ext cx="3455796" cy="34557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64844" y="130630"/>
            <a:ext cx="634219" cy="58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9524330" y="130629"/>
            <a:ext cx="634219" cy="58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463877" y="3453170"/>
            <a:ext cx="634219" cy="58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9416450" y="3453169"/>
            <a:ext cx="634219" cy="58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456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2329" y="2459503"/>
            <a:ext cx="716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328" y="2767279"/>
            <a:ext cx="716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8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8881" y="2552126"/>
            <a:ext cx="71628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59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3215" y="1822105"/>
            <a:ext cx="79055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Chuùc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toát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89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4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8001" y="742876"/>
            <a:ext cx="83933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12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20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12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Imagen relacionada | Cute bear drawings, Cute cat gif, Cute cartoon 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24" y="2062157"/>
            <a:ext cx="2899318" cy="33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4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M NHẠC 1- BÀI 3 - MÁI TRƯỜNG EM YÊU (CÓ LỜI)-CÙNG HỌC ĐỂ PHÁT TRIỂN NĂNG LỰC -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40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228600" y="0"/>
            <a:ext cx="1168146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5640" y="1597729"/>
            <a:ext cx="8854067" cy="3662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chemeClr val="bg1"/>
                </a:solidFill>
                <a:latin typeface="VNI-Avo" pitchFamily="2" charset="0"/>
              </a:rPr>
              <a:t>Baøi</a:t>
            </a:r>
            <a:r>
              <a:rPr lang="en-US" sz="7200" b="1" dirty="0">
                <a:ln/>
                <a:solidFill>
                  <a:schemeClr val="bg1"/>
                </a:solidFill>
                <a:latin typeface="VNI-Avo" pitchFamily="2" charset="0"/>
              </a:rPr>
              <a:t> 9</a:t>
            </a:r>
          </a:p>
          <a:p>
            <a:pPr algn="ctr"/>
            <a:r>
              <a:rPr lang="en-US" sz="8000" b="1" dirty="0" err="1">
                <a:ln/>
                <a:solidFill>
                  <a:srgbClr val="FFFF00"/>
                </a:solidFill>
                <a:latin typeface="VNI-Avo" pitchFamily="2" charset="0"/>
              </a:rPr>
              <a:t>Hoaït</a:t>
            </a:r>
            <a:r>
              <a:rPr lang="en-US" sz="80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FF00"/>
                </a:solidFill>
                <a:latin typeface="VNI-Avo" pitchFamily="2" charset="0"/>
              </a:rPr>
              <a:t>ñoäng</a:t>
            </a:r>
            <a:r>
              <a:rPr lang="en-US" sz="80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dirty="0" err="1">
                <a:ln/>
                <a:solidFill>
                  <a:srgbClr val="FFFF00"/>
                </a:solidFill>
                <a:latin typeface="VNI-Avo" pitchFamily="2" charset="0"/>
              </a:rPr>
              <a:t>ôû</a:t>
            </a:r>
            <a:r>
              <a:rPr lang="en-US" sz="80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FF00"/>
                </a:solidFill>
                <a:latin typeface="VNI-Avo" pitchFamily="2" charset="0"/>
              </a:rPr>
              <a:t>lôùp</a:t>
            </a:r>
            <a:r>
              <a:rPr lang="en-US" sz="80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FF00"/>
                </a:solidFill>
                <a:latin typeface="VNI-Avo" pitchFamily="2" charset="0"/>
              </a:rPr>
              <a:t>em</a:t>
            </a:r>
            <a:endParaRPr lang="en-US" sz="80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1914" y="1408628"/>
            <a:ext cx="33881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574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4800" y="1487775"/>
            <a:ext cx="944240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7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5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35" y="887506"/>
            <a:ext cx="5779311" cy="3983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5336" y="5258748"/>
            <a:ext cx="7424057" cy="1463041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 CÖÛA BÍ MAÄT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9077" y1="21441" x2="81231" y2="21441"/>
                        <a14:backgroundMark x1="19231" y1="22420" x2="49692" y2="77758"/>
                        <a14:backgroundMark x1="51538" y1="21886" x2="80308" y2="77402"/>
                        <a14:backgroundMark x1="78462" y1="23754" x2="52538" y2="76690"/>
                        <a14:backgroundMark x1="19231" y1="25801" x2="19231" y2="77580"/>
                        <a14:backgroundMark x1="19846" y1="21886" x2="79538" y2="35854"/>
                        <a14:backgroundMark x1="25000" y1="27669" x2="75769" y2="57206"/>
                        <a14:backgroundMark x1="31077" y1="37189" x2="75615" y2="76423"/>
                        <a14:backgroundMark x1="76538" y1="27669" x2="76385" y2="53648"/>
                        <a14:backgroundMark x1="19846" y1="25445" x2="23308" y2="78559"/>
                        <a14:backgroundMark x1="22154" y1="25979" x2="30154" y2="76868"/>
                        <a14:backgroundMark x1="24538" y1="35320" x2="40923" y2="78737"/>
                        <a14:backgroundMark x1="35000" y1="46886" x2="57385" y2="78381"/>
                        <a14:backgroundMark x1="57385" y1="77046" x2="74231" y2="77402"/>
                        <a14:backgroundMark x1="52000" y1="23754" x2="79846" y2="23932"/>
                        <a14:backgroundMark x1="78769" y1="23754" x2="79538" y2="74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5111" r="13956" b="13968"/>
          <a:stretch/>
        </p:blipFill>
        <p:spPr>
          <a:xfrm>
            <a:off x="2410305" y="476226"/>
            <a:ext cx="6734416" cy="495335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27530" y="887506"/>
            <a:ext cx="2920936" cy="2191544"/>
            <a:chOff x="3162000" y="766948"/>
            <a:chExt cx="2920936" cy="2191544"/>
          </a:xfrm>
        </p:grpSpPr>
        <p:pic>
          <p:nvPicPr>
            <p:cNvPr id="19" name="Picture 18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>
              <a:off x="3162000" y="766948"/>
              <a:ext cx="2920936" cy="219154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87477" y="1402048"/>
              <a:ext cx="63991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18403" y="876407"/>
            <a:ext cx="2977199" cy="2193492"/>
            <a:chOff x="6052873" y="755849"/>
            <a:chExt cx="2977199" cy="2193492"/>
          </a:xfrm>
        </p:grpSpPr>
        <p:pic>
          <p:nvPicPr>
            <p:cNvPr id="20" name="Picture 19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>
              <a:off x="6052873" y="755849"/>
              <a:ext cx="2977199" cy="219349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163739" y="1401092"/>
              <a:ext cx="63991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08555" y="3069897"/>
            <a:ext cx="2939909" cy="1927706"/>
            <a:chOff x="3143025" y="2949339"/>
            <a:chExt cx="2939909" cy="1927706"/>
          </a:xfrm>
        </p:grpSpPr>
        <p:pic>
          <p:nvPicPr>
            <p:cNvPr id="21" name="Picture 20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 flipH="1">
              <a:off x="3143025" y="2949339"/>
              <a:ext cx="2939909" cy="19277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302508" y="3480211"/>
              <a:ext cx="63991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18401" y="3010783"/>
            <a:ext cx="3021875" cy="1986819"/>
            <a:chOff x="6052871" y="2890225"/>
            <a:chExt cx="3021875" cy="1986819"/>
          </a:xfrm>
        </p:grpSpPr>
        <p:pic>
          <p:nvPicPr>
            <p:cNvPr id="22" name="Picture 21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 flipH="1">
              <a:off x="6052871" y="2890225"/>
              <a:ext cx="3021875" cy="19868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226615" y="3463148"/>
              <a:ext cx="63991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1" name="Right Arrow 30">
            <a:hlinkClick r:id="rId11" action="ppaction://hlinksldjump"/>
          </p:cNvPr>
          <p:cNvSpPr/>
          <p:nvPr/>
        </p:nvSpPr>
        <p:spPr>
          <a:xfrm>
            <a:off x="11205029" y="6415314"/>
            <a:ext cx="696685" cy="306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71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9"/>
            <a:ext cx="12192000" cy="683020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63339" y="6318964"/>
            <a:ext cx="1384663" cy="418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0803" y="3244452"/>
            <a:ext cx="9331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93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9"/>
            <a:ext cx="12192000" cy="683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0803" y="3244452"/>
            <a:ext cx="8693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63339" y="6318964"/>
            <a:ext cx="1384663" cy="4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7602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212</Words>
  <Application>Microsoft Office PowerPoint</Application>
  <PresentationFormat>Widescreen</PresentationFormat>
  <Paragraphs>42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Times New Roman</vt:lpstr>
      <vt:lpstr>VNI-Avo</vt:lpstr>
      <vt:lpstr>3_Office Theme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DELL</cp:lastModifiedBy>
  <cp:revision>78</cp:revision>
  <dcterms:created xsi:type="dcterms:W3CDTF">2020-10-15T05:43:52Z</dcterms:created>
  <dcterms:modified xsi:type="dcterms:W3CDTF">2023-06-16T08:51:27Z</dcterms:modified>
</cp:coreProperties>
</file>